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sldIdLst>
    <p:sldId id="261" r:id="rId2"/>
    <p:sldId id="262" r:id="rId3"/>
    <p:sldId id="265" r:id="rId4"/>
    <p:sldId id="266" r:id="rId5"/>
    <p:sldId id="267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xn--d1abkocf7b.xn--p1ai/images/--------55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" t="20113" r="7279" b="20476"/>
          <a:stretch/>
        </p:blipFill>
        <p:spPr bwMode="auto">
          <a:xfrm>
            <a:off x="77639" y="0"/>
            <a:ext cx="4166558" cy="20617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7639" y="2165230"/>
            <a:ext cx="703052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ИНИЦИАТИВНОЕ ПРЕДЛОЖЕНИЕ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«Средняя общеобразовательная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 31»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«Народный бюджет- 2026»</a:t>
            </a: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«Территория </a:t>
            </a:r>
          </a:p>
          <a:p>
            <a:pPr algn="ctr"/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 </a:t>
            </a:r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инициатив» </a:t>
            </a:r>
          </a:p>
        </p:txBody>
      </p:sp>
      <p:pic>
        <p:nvPicPr>
          <p:cNvPr id="6" name="Рисунок 5" descr="Picture backgroun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736" y="2898475"/>
            <a:ext cx="5287991" cy="37611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606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9125" y="379562"/>
            <a:ext cx="915262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комплексного решения социальной проблемы по организации досуга и пропаганде здорового образа жизни, путём вовлечения детей и молодежи в занятия спортом, физической культурой в доступных для всех формах, решение проблемы временной занятости в летний период.</a:t>
            </a:r>
            <a:r>
              <a:rPr lang="ru-RU" dirty="0"/>
              <a:t> </a:t>
            </a:r>
          </a:p>
          <a:p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гражданской, социальной ответственности молодежи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Пропаганда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 и занятий спортом как составляющей части здорового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образа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включающей в себя социальную рекламу, пропаганду физической культуры и здорового образа жизни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физкультуры и массового спорта по месту жительства. Демонстрация доступности занятий спортом для различных категорий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Увеличение физкультурно-спортивных мероприятий;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Увеличение числа обучающихся, посещающих спортивные мероприятия и секции;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качества обучения в области физкультурно-спортивной деятельности;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Решение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временной занятости детей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молодёжи.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428516"/>
            <a:ext cx="4442602" cy="235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53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9177" y="146650"/>
            <a:ext cx="905773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проекта: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 , благоустроенного, многофункционального спортивного стадиона на территории школы.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Предлагаемый проект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максимально удовлетворять потребности наших учащихся и их родителей в занятиях спортом и активном семейном отдыхе на открытом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воздухе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спортивного стадиона- это благоустройство беговых дорожек, секторов для прыжков, метания, ремонт площадки для волейбола и баскетбола, а также обустройство площадки, где установлена полоса препятствий.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268" y="3482925"/>
            <a:ext cx="4578305" cy="297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77" y="3145086"/>
            <a:ext cx="3916093" cy="261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694" y="4658264"/>
            <a:ext cx="4261574" cy="236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05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520" y="457200"/>
            <a:ext cx="847976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реализации проекта: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Увеличение спортивно-массовых мероприятий;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числа обучающихся, посещающих спортивные мероприятия и секции;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числа обучающихся, сдающих нормы ГТО;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социальной среды и повышение двигательной активности обучающихся;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физической подготовленности обучающихся;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обучения в области физкультурно-спортивной деятельности;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обучающимися необходимости правильного и разумного проведения досуга;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внимания обучающихся и их родителей к вопросам здоровья и здорового образа жизни через активное участие в спортивной жизни школы;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пропаганды в области спорта.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4" name="Рисунок 3" descr="Стадион 55 школы Группа создана с целью организации любительского спортивного досуга на территории стадио.. ВКонтакт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149" y="4830793"/>
            <a:ext cx="7377024" cy="1907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421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xn--d1abkocf7b.xn--p1ai/images/--------55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" t="20113" r="7279" b="20476"/>
          <a:stretch/>
        </p:blipFill>
        <p:spPr bwMode="auto">
          <a:xfrm>
            <a:off x="77639" y="0"/>
            <a:ext cx="4166558" cy="20617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7639" y="2165230"/>
            <a:ext cx="703052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ИНИЦИАТИВНОЕ ПРЕДЛОЖЕНИЕ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«Средняя общеобразовательная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 31»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«Народный бюджет- 2026»</a:t>
            </a: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"Цветами </a:t>
            </a:r>
            <a:endParaRPr lang="ru-RU" sz="3600" b="1" u="sng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улыбается </a:t>
            </a:r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Земля".</a:t>
            </a:r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989" y="3555861"/>
            <a:ext cx="5158595" cy="3128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541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3629" y="439947"/>
            <a:ext cx="923026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является озеленение и современное благоустройство школьных цветников, пришкольной территории.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ru-RU" dirty="0" smtClean="0"/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экологической среды на школьной территории.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подрастающее поколение заботиться об окружающей среде.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по благоустройству школьной территории;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Проанализировать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литературу, посвященную ландшафтному дизайну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идеи в проект;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Привлечение внимания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 района к благоустройству территории своих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 путём создания клумб на территории школы;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экологической культуры учащихся,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бережного отношения к окружающей природе, уважение к результатам труда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37" y="4062700"/>
            <a:ext cx="4752855" cy="27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68" y="4511615"/>
            <a:ext cx="3525549" cy="218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325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2475" y="422695"/>
            <a:ext cx="98427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проекта:</a:t>
            </a:r>
          </a:p>
          <a:p>
            <a:r>
              <a:rPr lang="ru-RU" sz="20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школьного территории: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ландшафтного дизайна по оформлению пришкольной территории, цветников.</a:t>
            </a:r>
          </a:p>
          <a:p>
            <a:r>
              <a:rPr lang="ru-RU" sz="2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Знакомство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формами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клумб и подходящих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декоративных культур. Разработка эскизного проектирования цветочных клумб.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Освоение технологии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посева, пикировки, высадки растений в открытый грунт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совместно с родителями планов - схем и примерных макетов оформления декоративной зон,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лучшего варианта;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Разработка плана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работ; материалов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инструментов; определение способов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питательной среды и высаживания растений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Произвести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работы по высадке растений и декоративному оформлению зоны посадки;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fsd.multiurok.ru/html/2024/01/19/s_65aa5d5305ad9/phpGY2hPp_PROEKT---RASTEIEVODSTVO-2023-9-KLASS_html_dcb7cc760f9ba5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55" y="4244196"/>
            <a:ext cx="3385370" cy="254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sd.multiurok.ru/html/2024/01/19/s_65aa5d5305ad9/phpGY2hPp_PROEKT---RASTEIEVODSTVO-2023-9-KLASS_html_46385f874e11c8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188" y="4173035"/>
            <a:ext cx="3528204" cy="261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fsd.multiurok.ru/html/2024/01/19/s_65aa5d5305ad9/phpGY2hPp_PROEKT---RASTEIEVODSTVO-2023-9-KLASS_html_e784ee98549143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11" y="4012929"/>
            <a:ext cx="3752491" cy="250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74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055" y="221100"/>
            <a:ext cx="909112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реализации проекта: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Пришкольную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территорию будет украшать великолепный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приобретут экологические знания и опыт по благоустройству школьного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территории, цветников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помощи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укрепления здоровья всех участников образовательного процесса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экологической деятельности у учащихся будут развиваться познавательная, творческая и общественная активность. В ходе реализации проекта научатся работать в команде, приобретут навыки взаимопомощи, поддержки, взаимовыручки, дружеских отношений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проектом будет способствовать воспитанию чувств бережного отношения к природе, гордости за родную школу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позволит обеспечить летнюю занятость детей, воспитания ЗОЖ и экологической грамотности.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363" y="11015715"/>
            <a:ext cx="2106534" cy="118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616" y="4071668"/>
            <a:ext cx="4818941" cy="263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лумба из ДПК CM Garden по выгодной цене в магазине saunex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04" y="4356339"/>
            <a:ext cx="2842251" cy="219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6814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447</TotalTime>
  <Words>475</Words>
  <Application>Microsoft Office PowerPoint</Application>
  <PresentationFormat>Широкоэкранный</PresentationFormat>
  <Paragraphs>63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НАРОДНЫЙ БЮДЖЕТ</dc:title>
  <dc:creator>User</dc:creator>
  <cp:lastModifiedBy>User</cp:lastModifiedBy>
  <cp:revision>43</cp:revision>
  <dcterms:created xsi:type="dcterms:W3CDTF">2023-03-07T11:29:58Z</dcterms:created>
  <dcterms:modified xsi:type="dcterms:W3CDTF">2025-03-07T07:30:10Z</dcterms:modified>
</cp:coreProperties>
</file>